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Default Extension="png" ContentType="image/png"/>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21" d="100"/>
          <a:sy n="121" d="100"/>
        </p:scale>
        <p:origin x="684" y="1362"/>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BDD21D7-4D5D-8B49-9780-96AE2B35BD47}" type="datetimeFigureOut">
              <a:rPr lang="en-US" smtClean="0"/>
              <a:pPr/>
              <a:t>5/10/2013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BD6478-09FB-1E40-BE41-452AC3E85516}" type="slidenum">
              <a:rPr lang="en-US" smtClean="0"/>
              <a:pPr/>
              <a:t>‹#›</a:t>
            </a:fld>
            <a:endParaRPr lang="en-US" dirty="0"/>
          </a:p>
        </p:txBody>
      </p:sp>
    </p:spTree>
    <p:extLst>
      <p:ext uri="{BB962C8B-B14F-4D97-AF65-F5344CB8AC3E}">
        <p14:creationId xmlns="" xmlns:p14="http://schemas.microsoft.com/office/powerpoint/2010/main" val="368561946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FBD6478-09FB-1E40-BE41-452AC3E85516}" type="slidenum">
              <a:rPr lang="en-US" smtClean="0"/>
              <a:pPr/>
              <a:t>1</a:t>
            </a:fld>
            <a:endParaRPr lang="en-US" dirty="0"/>
          </a:p>
        </p:txBody>
      </p:sp>
    </p:spTree>
    <p:extLst>
      <p:ext uri="{BB962C8B-B14F-4D97-AF65-F5344CB8AC3E}">
        <p14:creationId xmlns="" xmlns:p14="http://schemas.microsoft.com/office/powerpoint/2010/main" val="14111926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FBD6478-09FB-1E40-BE41-452AC3E85516}" type="slidenum">
              <a:rPr lang="en-US" smtClean="0"/>
              <a:pPr/>
              <a:t>3</a:t>
            </a:fld>
            <a:endParaRPr lang="en-US" dirty="0"/>
          </a:p>
        </p:txBody>
      </p:sp>
    </p:spTree>
    <p:extLst>
      <p:ext uri="{BB962C8B-B14F-4D97-AF65-F5344CB8AC3E}">
        <p14:creationId xmlns="" xmlns:p14="http://schemas.microsoft.com/office/powerpoint/2010/main" val="38476739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FBD6478-09FB-1E40-BE41-452AC3E85516}" type="slidenum">
              <a:rPr lang="en-US" smtClean="0"/>
              <a:pPr/>
              <a:t>4</a:t>
            </a:fld>
            <a:endParaRPr lang="en-US" dirty="0"/>
          </a:p>
        </p:txBody>
      </p:sp>
    </p:spTree>
    <p:extLst>
      <p:ext uri="{BB962C8B-B14F-4D97-AF65-F5344CB8AC3E}">
        <p14:creationId xmlns="" xmlns:p14="http://schemas.microsoft.com/office/powerpoint/2010/main" val="77305007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EE9837AD-4944-4242-BC4C-87A7C4FA5837}" type="datetimeFigureOut">
              <a:rPr lang="en-US" smtClean="0"/>
              <a:pPr/>
              <a:t>5/10/2013</a:t>
            </a:fld>
            <a:endParaRPr lang="en-US" dirty="0"/>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dirty="0"/>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97B6BD05-1D8A-48BF-B3B5-256159600382}"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E9837AD-4944-4242-BC4C-87A7C4FA5837}" type="datetimeFigureOut">
              <a:rPr lang="en-US" smtClean="0"/>
              <a:pPr/>
              <a:t>5/10/2013</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97B6BD05-1D8A-48BF-B3B5-256159600382}"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EE9837AD-4944-4242-BC4C-87A7C4FA5837}" type="datetimeFigureOut">
              <a:rPr lang="en-US" smtClean="0"/>
              <a:pPr/>
              <a:t>5/10/2013</a:t>
            </a:fld>
            <a:endParaRPr lang="en-US" dirty="0"/>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dirty="0"/>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97B6BD05-1D8A-48BF-B3B5-256159600382}"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E9837AD-4944-4242-BC4C-87A7C4FA5837}" type="datetimeFigureOut">
              <a:rPr lang="en-US" smtClean="0"/>
              <a:pPr/>
              <a:t>5/10/2013</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97B6BD05-1D8A-48BF-B3B5-256159600382}"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EE9837AD-4944-4242-BC4C-87A7C4FA5837}" type="datetimeFigureOut">
              <a:rPr lang="en-US" smtClean="0"/>
              <a:pPr/>
              <a:t>5/10/2013</a:t>
            </a:fld>
            <a:endParaRPr lang="en-US" dirty="0"/>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dirty="0"/>
          </a:p>
        </p:txBody>
      </p:sp>
      <p:sp>
        <p:nvSpPr>
          <p:cNvPr id="6" name="Slide Number Placeholder 5"/>
          <p:cNvSpPr>
            <a:spLocks noGrp="1"/>
          </p:cNvSpPr>
          <p:nvPr>
            <p:ph type="sldNum" sz="quarter" idx="12"/>
          </p:nvPr>
        </p:nvSpPr>
        <p:spPr>
          <a:xfrm>
            <a:off x="6733952" y="6555112"/>
            <a:ext cx="588336" cy="228600"/>
          </a:xfrm>
        </p:spPr>
        <p:txBody>
          <a:bodyPr/>
          <a:lstStyle>
            <a:extLst/>
          </a:lstStyle>
          <a:p>
            <a:fld id="{97B6BD05-1D8A-48BF-B3B5-256159600382}"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E9837AD-4944-4242-BC4C-87A7C4FA5837}" type="datetimeFigureOut">
              <a:rPr lang="en-US" smtClean="0"/>
              <a:pPr/>
              <a:t>5/10/2013</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97B6BD05-1D8A-48BF-B3B5-256159600382}"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EE9837AD-4944-4242-BC4C-87A7C4FA5837}" type="datetimeFigureOut">
              <a:rPr lang="en-US" smtClean="0"/>
              <a:pPr/>
              <a:t>5/10/2013</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97B6BD05-1D8A-48BF-B3B5-256159600382}"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EE9837AD-4944-4242-BC4C-87A7C4FA5837}" type="datetimeFigureOut">
              <a:rPr lang="en-US" smtClean="0"/>
              <a:pPr/>
              <a:t>5/10/2013</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97B6BD05-1D8A-48BF-B3B5-256159600382}"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EE9837AD-4944-4242-BC4C-87A7C4FA5837}" type="datetimeFigureOut">
              <a:rPr lang="en-US" smtClean="0"/>
              <a:pPr/>
              <a:t>5/10/2013</a:t>
            </a:fld>
            <a:endParaRPr lang="en-US" dirty="0"/>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dirty="0"/>
          </a:p>
        </p:txBody>
      </p:sp>
      <p:sp>
        <p:nvSpPr>
          <p:cNvPr id="4" name="Slide Number Placeholder 3"/>
          <p:cNvSpPr>
            <a:spLocks noGrp="1"/>
          </p:cNvSpPr>
          <p:nvPr>
            <p:ph type="sldNum" sz="quarter" idx="12"/>
          </p:nvPr>
        </p:nvSpPr>
        <p:spPr/>
        <p:txBody>
          <a:bodyPr/>
          <a:lstStyle>
            <a:extLst/>
          </a:lstStyle>
          <a:p>
            <a:fld id="{97B6BD05-1D8A-48BF-B3B5-256159600382}"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E9837AD-4944-4242-BC4C-87A7C4FA5837}" type="datetimeFigureOut">
              <a:rPr lang="en-US" smtClean="0"/>
              <a:pPr/>
              <a:t>5/10/2013</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97B6BD05-1D8A-48BF-B3B5-256159600382}"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EE9837AD-4944-4242-BC4C-87A7C4FA5837}" type="datetimeFigureOut">
              <a:rPr lang="en-US" smtClean="0"/>
              <a:pPr/>
              <a:t>5/10/2013</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97B6BD05-1D8A-48BF-B3B5-256159600382}" type="slidenum">
              <a:rPr lang="en-US" smtClean="0"/>
              <a:pPr/>
              <a:t>‹#›</a:t>
            </a:fld>
            <a:endParaRPr lang="en-US" dirty="0"/>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dirty="0"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EE9837AD-4944-4242-BC4C-87A7C4FA5837}" type="datetimeFigureOut">
              <a:rPr lang="en-US" smtClean="0"/>
              <a:pPr/>
              <a:t>5/10/2013</a:t>
            </a:fld>
            <a:endParaRPr lang="en-US" dirty="0"/>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dirty="0"/>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97B6BD05-1D8A-48BF-B3B5-256159600382}"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audio" Target="../media/audio1.wav"/><Relationship Id="rId6" Type="http://schemas.openxmlformats.org/officeDocument/2006/relationships/image" Target="../media/image4.gif"/><Relationship Id="rId5" Type="http://schemas.openxmlformats.org/officeDocument/2006/relationships/image" Target="../media/image3.jpeg"/><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2.xml"/><Relationship Id="rId1" Type="http://schemas.openxmlformats.org/officeDocument/2006/relationships/audio" Target="../media/audio2.wav"/><Relationship Id="rId5" Type="http://schemas.openxmlformats.org/officeDocument/2006/relationships/image" Target="../media/image10.png"/><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8" Type="http://schemas.openxmlformats.org/officeDocument/2006/relationships/hyperlink" Target="http://www.flickr.com/" TargetMode="External"/><Relationship Id="rId3" Type="http://schemas.openxmlformats.org/officeDocument/2006/relationships/hyperlink" Target="http://www.mbgnet.net/" TargetMode="External"/><Relationship Id="rId7" Type="http://schemas.openxmlformats.org/officeDocument/2006/relationships/hyperlink" Target="http://www.teachingideas.co.uk/science/createyourownanimal.htm" TargetMode="External"/><Relationship Id="rId2" Type="http://schemas.openxmlformats.org/officeDocument/2006/relationships/hyperlink" Target="http://switchzoo.com/zoo.htm" TargetMode="External"/><Relationship Id="rId1" Type="http://schemas.openxmlformats.org/officeDocument/2006/relationships/slideLayout" Target="../slideLayouts/slideLayout2.xml"/><Relationship Id="rId6" Type="http://schemas.openxmlformats.org/officeDocument/2006/relationships/hyperlink" Target="http://www.fotostock.com/" TargetMode="External"/><Relationship Id="rId5" Type="http://schemas.openxmlformats.org/officeDocument/2006/relationships/hyperlink" Target="http://www.tnaqua.com/ouranimals/reptiles/americanalligaters" TargetMode="External"/><Relationship Id="rId10" Type="http://schemas.openxmlformats.org/officeDocument/2006/relationships/hyperlink" Target="http://www.mitsloan.mit.edu/" TargetMode="External"/><Relationship Id="rId4" Type="http://schemas.openxmlformats.org/officeDocument/2006/relationships/hyperlink" Target="http://www.enchantedlearning.com/biomes/" TargetMode="External"/><Relationship Id="rId9" Type="http://schemas.openxmlformats.org/officeDocument/2006/relationships/hyperlink" Target="http://www.animalstime.com/"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Alipeacock</a:t>
            </a:r>
            <a:endParaRPr lang="en-US" dirty="0"/>
          </a:p>
        </p:txBody>
      </p:sp>
      <p:sp>
        <p:nvSpPr>
          <p:cNvPr id="3" name="Subtitle 2"/>
          <p:cNvSpPr>
            <a:spLocks noGrp="1"/>
          </p:cNvSpPr>
          <p:nvPr>
            <p:ph type="subTitle" idx="1"/>
          </p:nvPr>
        </p:nvSpPr>
        <p:spPr/>
        <p:txBody>
          <a:bodyPr/>
          <a:lstStyle/>
          <a:p>
            <a:r>
              <a:rPr lang="en-US" dirty="0" smtClean="0"/>
              <a:t>BY: CARLIN SUTTER</a:t>
            </a:r>
            <a:endParaRPr lang="en-US" dirty="0"/>
          </a:p>
        </p:txBody>
      </p:sp>
    </p:spTree>
    <p:extLst>
      <p:ext uri="{BB962C8B-B14F-4D97-AF65-F5344CB8AC3E}">
        <p14:creationId xmlns="" xmlns:p14="http://schemas.microsoft.com/office/powerpoint/2010/main" val="16025902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TROPICAL RAINFOREST</a:t>
            </a:r>
            <a:endParaRPr lang="en-US" dirty="0"/>
          </a:p>
        </p:txBody>
      </p:sp>
      <p:sp>
        <p:nvSpPr>
          <p:cNvPr id="3" name="Content Placeholder 2"/>
          <p:cNvSpPr>
            <a:spLocks noGrp="1"/>
          </p:cNvSpPr>
          <p:nvPr>
            <p:ph idx="1"/>
          </p:nvPr>
        </p:nvSpPr>
        <p:spPr/>
        <p:txBody>
          <a:bodyPr/>
          <a:lstStyle/>
          <a:p>
            <a:r>
              <a:rPr lang="en-US" dirty="0" smtClean="0">
                <a:solidFill>
                  <a:srgbClr val="FFCC00"/>
                </a:solidFill>
              </a:rPr>
              <a:t>Location: Africa</a:t>
            </a:r>
          </a:p>
          <a:p>
            <a:r>
              <a:rPr lang="en-US" dirty="0" smtClean="0">
                <a:solidFill>
                  <a:srgbClr val="FFCC00"/>
                </a:solidFill>
              </a:rPr>
              <a:t>Characteristics: mountains, plains, and river valleys</a:t>
            </a:r>
          </a:p>
          <a:p>
            <a:r>
              <a:rPr lang="en-US" dirty="0" smtClean="0">
                <a:solidFill>
                  <a:srgbClr val="FFCC00"/>
                </a:solidFill>
              </a:rPr>
              <a:t>What it takes to survive: has to be able to be watered [which it already has been] and has to be sunny</a:t>
            </a:r>
          </a:p>
          <a:p>
            <a:r>
              <a:rPr lang="en-US" dirty="0" smtClean="0">
                <a:solidFill>
                  <a:srgbClr val="FFCC00"/>
                </a:solidFill>
              </a:rPr>
              <a:t>Climate: humid and very wet.  There is lots of vegetation because of this</a:t>
            </a:r>
            <a:r>
              <a:rPr lang="en-US" dirty="0">
                <a:solidFill>
                  <a:srgbClr val="FFCC00"/>
                </a:solidFill>
              </a:rPr>
              <a:t>.</a:t>
            </a:r>
            <a:endParaRPr lang="en-US" dirty="0" smtClean="0">
              <a:solidFill>
                <a:srgbClr val="FFCC00"/>
              </a:solidFill>
            </a:endParaRPr>
          </a:p>
        </p:txBody>
      </p:sp>
    </p:spTree>
    <p:extLst>
      <p:ext uri="{BB962C8B-B14F-4D97-AF65-F5344CB8AC3E}">
        <p14:creationId xmlns="" xmlns:p14="http://schemas.microsoft.com/office/powerpoint/2010/main" val="4988216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More Information on Habitat </a:t>
            </a:r>
            <a:br>
              <a:rPr lang="en-US" dirty="0" smtClean="0"/>
            </a:b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smtClean="0"/>
          </a:p>
          <a:p>
            <a:endParaRPr lang="en-US" dirty="0" smtClean="0"/>
          </a:p>
          <a:p>
            <a:pPr marL="0" indent="0">
              <a:buNone/>
            </a:pPr>
            <a:endParaRPr lang="en-US" dirty="0" smtClean="0"/>
          </a:p>
        </p:txBody>
      </p:sp>
      <p:pic>
        <p:nvPicPr>
          <p:cNvPr id="4" name="Picture 3" descr="Unknown.jpeg"/>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rot="3091065">
            <a:off x="4955573" y="2472506"/>
            <a:ext cx="3276600" cy="2171700"/>
          </a:xfrm>
          <a:prstGeom prst="rect">
            <a:avLst/>
          </a:prstGeom>
        </p:spPr>
      </p:pic>
      <p:pic>
        <p:nvPicPr>
          <p:cNvPr id="5" name="Picture 4" descr="Unknown-1.jpeg"/>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rot="20905202">
            <a:off x="1374540" y="1579901"/>
            <a:ext cx="3022600" cy="1854200"/>
          </a:xfrm>
          <a:prstGeom prst="rect">
            <a:avLst/>
          </a:prstGeom>
        </p:spPr>
      </p:pic>
      <p:pic>
        <p:nvPicPr>
          <p:cNvPr id="7170" name="Picture 2" descr="The dark green areas are where the Rainforests are located"/>
          <p:cNvPicPr>
            <a:picLocks noChangeAspect="1" noChangeArrowheads="1"/>
          </p:cNvPicPr>
          <p:nvPr/>
        </p:nvPicPr>
        <p:blipFill>
          <a:blip r:embed="rId6" cstate="print"/>
          <a:srcRect/>
          <a:stretch>
            <a:fillRect/>
          </a:stretch>
        </p:blipFill>
        <p:spPr bwMode="auto">
          <a:xfrm rot="10003357" flipV="1">
            <a:off x="1165506" y="4183952"/>
            <a:ext cx="3559203" cy="2600957"/>
          </a:xfrm>
          <a:prstGeom prst="rect">
            <a:avLst/>
          </a:prstGeom>
          <a:noFill/>
        </p:spPr>
      </p:pic>
      <p:pic>
        <p:nvPicPr>
          <p:cNvPr id="7" name="Recorded Sound">
            <a:hlinkClick r:id="" action="ppaction://media"/>
          </p:cNvPr>
          <p:cNvPicPr>
            <a:picLocks noRot="1" noChangeAspect="1"/>
          </p:cNvPicPr>
          <p:nvPr>
            <a:wavAudioFile r:embed="rId1" name="Recorded Sound"/>
          </p:nvPr>
        </p:nvPicPr>
        <p:blipFill>
          <a:blip r:embed="rId7" cstate="print"/>
          <a:stretch>
            <a:fillRect/>
          </a:stretch>
        </p:blipFill>
        <p:spPr>
          <a:xfrm>
            <a:off x="4419600" y="3276600"/>
            <a:ext cx="304800" cy="304800"/>
          </a:xfrm>
          <a:prstGeom prst="rect">
            <a:avLst/>
          </a:prstGeom>
        </p:spPr>
      </p:pic>
    </p:spTree>
    <p:extLst>
      <p:ext uri="{BB962C8B-B14F-4D97-AF65-F5344CB8AC3E}">
        <p14:creationId xmlns="" xmlns:p14="http://schemas.microsoft.com/office/powerpoint/2010/main" val="1186249041"/>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6000" fill="hold"/>
                                        <p:tgtEl>
                                          <p:spTgt spid="7"/>
                                        </p:tgtEl>
                                      </p:cBhvr>
                                    </p:cmd>
                                  </p:childTnLst>
                                </p:cTn>
                              </p:par>
                            </p:childTnLst>
                          </p:cTn>
                        </p:par>
                      </p:childTnLst>
                    </p:cTn>
                  </p:par>
                </p:childTnLst>
              </p:cTn>
              <p:nextCondLst>
                <p:cond evt="onClick" delay="0">
                  <p:tgtEl>
                    <p:spTgt spid="7"/>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Animal Adaptations</a:t>
            </a:r>
            <a:endParaRPr lang="en-US" dirty="0"/>
          </a:p>
        </p:txBody>
      </p:sp>
      <p:sp>
        <p:nvSpPr>
          <p:cNvPr id="3" name="Content Placeholder 2"/>
          <p:cNvSpPr>
            <a:spLocks noGrp="1"/>
          </p:cNvSpPr>
          <p:nvPr>
            <p:ph idx="1"/>
          </p:nvPr>
        </p:nvSpPr>
        <p:spPr/>
        <p:txBody>
          <a:bodyPr/>
          <a:lstStyle/>
          <a:p>
            <a:pPr marL="0" indent="0"/>
            <a:r>
              <a:rPr lang="en-US" dirty="0" smtClean="0">
                <a:solidFill>
                  <a:srgbClr val="FFCC00"/>
                </a:solidFill>
              </a:rPr>
              <a:t>Adaptions my animal needs to survive: it needs to be able to hunt and attract female because it has to be able to hunt so that it can eat and it has to be able attract females so it can mate and reproduce.</a:t>
            </a:r>
          </a:p>
          <a:p>
            <a:pPr marL="0" indent="0">
              <a:buNone/>
            </a:pPr>
            <a:endParaRPr lang="en-US" dirty="0" smtClean="0"/>
          </a:p>
          <a:p>
            <a:pPr marL="0" indent="0">
              <a:buNone/>
            </a:pPr>
            <a:endParaRPr lang="en-US" dirty="0"/>
          </a:p>
        </p:txBody>
      </p:sp>
      <p:pic>
        <p:nvPicPr>
          <p:cNvPr id="5124" name="Picture 4" descr="http://ts4.mm.bing.net/th?id=H.4512207765112627&amp;pid=1.7&amp;w=265&amp;h=180&amp;c=7&amp;rs=1"/>
          <p:cNvPicPr>
            <a:picLocks noChangeAspect="1" noChangeArrowheads="1"/>
          </p:cNvPicPr>
          <p:nvPr/>
        </p:nvPicPr>
        <p:blipFill>
          <a:blip r:embed="rId3" cstate="print"/>
          <a:srcRect/>
          <a:stretch>
            <a:fillRect/>
          </a:stretch>
        </p:blipFill>
        <p:spPr bwMode="auto">
          <a:xfrm>
            <a:off x="2819400" y="4343400"/>
            <a:ext cx="2524125" cy="1714500"/>
          </a:xfrm>
          <a:prstGeom prst="rect">
            <a:avLst/>
          </a:prstGeom>
          <a:noFill/>
        </p:spPr>
      </p:pic>
    </p:spTree>
    <p:extLst>
      <p:ext uri="{BB962C8B-B14F-4D97-AF65-F5344CB8AC3E}">
        <p14:creationId xmlns="" xmlns:p14="http://schemas.microsoft.com/office/powerpoint/2010/main" val="32403466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ALIPEACOCK</a:t>
            </a:r>
            <a:endParaRPr lang="en-US" dirty="0"/>
          </a:p>
        </p:txBody>
      </p:sp>
      <p:sp>
        <p:nvSpPr>
          <p:cNvPr id="3" name="Content Placeholder 2"/>
          <p:cNvSpPr>
            <a:spLocks noGrp="1"/>
          </p:cNvSpPr>
          <p:nvPr>
            <p:ph idx="1"/>
          </p:nvPr>
        </p:nvSpPr>
        <p:spPr/>
        <p:txBody>
          <a:bodyPr/>
          <a:lstStyle/>
          <a:p>
            <a:pPr>
              <a:buNone/>
            </a:pPr>
            <a:endParaRPr lang="en-US" dirty="0" smtClean="0">
              <a:solidFill>
                <a:srgbClr val="FFCC00"/>
              </a:solidFill>
            </a:endParaRPr>
          </a:p>
          <a:p>
            <a:endParaRPr lang="en-US" dirty="0" smtClean="0">
              <a:solidFill>
                <a:srgbClr val="FFCC00"/>
              </a:solidFill>
            </a:endParaRPr>
          </a:p>
          <a:p>
            <a:endParaRPr lang="en-US" dirty="0" smtClean="0">
              <a:solidFill>
                <a:srgbClr val="FFCC00"/>
              </a:solidFill>
            </a:endParaRPr>
          </a:p>
        </p:txBody>
      </p:sp>
      <p:pic>
        <p:nvPicPr>
          <p:cNvPr id="3073" name="Picture 1" descr="C:\Documents and Settings\student060\Local Settings\Temporary Internet Files\Content.IE5\8B7OLCHQ\photo[1].JPG"/>
          <p:cNvPicPr>
            <a:picLocks noChangeAspect="1" noChangeArrowheads="1"/>
          </p:cNvPicPr>
          <p:nvPr/>
        </p:nvPicPr>
        <p:blipFill>
          <a:blip r:embed="rId2" cstate="print"/>
          <a:srcRect/>
          <a:stretch>
            <a:fillRect/>
          </a:stretch>
        </p:blipFill>
        <p:spPr bwMode="auto">
          <a:xfrm>
            <a:off x="2514600" y="1524000"/>
            <a:ext cx="4724400" cy="3543300"/>
          </a:xfrm>
          <a:prstGeom prst="rect">
            <a:avLst/>
          </a:prstGeom>
          <a:noFill/>
        </p:spPr>
      </p:pic>
    </p:spTree>
    <p:extLst>
      <p:ext uri="{BB962C8B-B14F-4D97-AF65-F5344CB8AC3E}">
        <p14:creationId xmlns="" xmlns:p14="http://schemas.microsoft.com/office/powerpoint/2010/main" val="35014450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Evidence</a:t>
            </a:r>
            <a:endParaRPr lang="en-US" dirty="0"/>
          </a:p>
        </p:txBody>
      </p:sp>
      <p:sp>
        <p:nvSpPr>
          <p:cNvPr id="3" name="Content Placeholder 2"/>
          <p:cNvSpPr>
            <a:spLocks noGrp="1"/>
          </p:cNvSpPr>
          <p:nvPr>
            <p:ph idx="1"/>
          </p:nvPr>
        </p:nvSpPr>
        <p:spPr>
          <a:xfrm>
            <a:off x="228600" y="1600200"/>
            <a:ext cx="8229600" cy="4525963"/>
          </a:xfrm>
        </p:spPr>
        <p:txBody>
          <a:bodyPr/>
          <a:lstStyle/>
          <a:p>
            <a:r>
              <a:rPr lang="en-US" dirty="0" smtClean="0">
                <a:solidFill>
                  <a:srgbClr val="FFCC00"/>
                </a:solidFill>
              </a:rPr>
              <a:t>How my animal will survive   : it will be able to hunt and eat and the males will also be able  to attract mates.</a:t>
            </a:r>
            <a:endParaRPr lang="en-US" dirty="0">
              <a:solidFill>
                <a:srgbClr val="FFCC00"/>
              </a:solidFill>
            </a:endParaRPr>
          </a:p>
        </p:txBody>
      </p:sp>
      <p:pic>
        <p:nvPicPr>
          <p:cNvPr id="2050" name="Picture 2" descr="http://ts1.mm.bing.net/th?id=H.4608049970678024&amp;pid=1.7&amp;w=311&amp;h=188&amp;c=7&amp;rs=1"/>
          <p:cNvPicPr>
            <a:picLocks noChangeAspect="1" noChangeArrowheads="1"/>
          </p:cNvPicPr>
          <p:nvPr/>
        </p:nvPicPr>
        <p:blipFill>
          <a:blip r:embed="rId3" cstate="print"/>
          <a:srcRect/>
          <a:stretch>
            <a:fillRect/>
          </a:stretch>
        </p:blipFill>
        <p:spPr bwMode="auto">
          <a:xfrm rot="20792730">
            <a:off x="4844414" y="3193925"/>
            <a:ext cx="3466492" cy="2095501"/>
          </a:xfrm>
          <a:prstGeom prst="rect">
            <a:avLst/>
          </a:prstGeom>
          <a:noFill/>
        </p:spPr>
      </p:pic>
      <p:pic>
        <p:nvPicPr>
          <p:cNvPr id="2052" name="Picture 4" descr="http://ts3.mm.bing.net/th?id=H.4818430325097358&amp;pid=1.7&amp;w=240&amp;h=164&amp;c=7&amp;rs=1"/>
          <p:cNvPicPr>
            <a:picLocks noChangeAspect="1" noChangeArrowheads="1"/>
          </p:cNvPicPr>
          <p:nvPr/>
        </p:nvPicPr>
        <p:blipFill>
          <a:blip r:embed="rId4" cstate="print"/>
          <a:srcRect/>
          <a:stretch>
            <a:fillRect/>
          </a:stretch>
        </p:blipFill>
        <p:spPr bwMode="auto">
          <a:xfrm rot="1399983">
            <a:off x="762000" y="3657600"/>
            <a:ext cx="2732049" cy="1866900"/>
          </a:xfrm>
          <a:prstGeom prst="rect">
            <a:avLst/>
          </a:prstGeom>
          <a:noFill/>
        </p:spPr>
      </p:pic>
      <p:pic>
        <p:nvPicPr>
          <p:cNvPr id="9" name="Recorded Sound">
            <a:hlinkClick r:id="" action="ppaction://media"/>
          </p:cNvPr>
          <p:cNvPicPr>
            <a:picLocks noRot="1" noChangeAspect="1"/>
          </p:cNvPicPr>
          <p:nvPr>
            <a:wavAudioFile r:embed="rId1" name="Recorded Sound"/>
          </p:nvPr>
        </p:nvPicPr>
        <p:blipFill>
          <a:blip r:embed="rId5" cstate="print"/>
          <a:stretch>
            <a:fillRect/>
          </a:stretch>
        </p:blipFill>
        <p:spPr>
          <a:xfrm>
            <a:off x="4648200" y="1676400"/>
            <a:ext cx="304800" cy="304800"/>
          </a:xfrm>
          <a:prstGeom prst="rect">
            <a:avLst/>
          </a:prstGeom>
        </p:spPr>
      </p:pic>
    </p:spTree>
    <p:extLst>
      <p:ext uri="{BB962C8B-B14F-4D97-AF65-F5344CB8AC3E}">
        <p14:creationId xmlns="" xmlns:p14="http://schemas.microsoft.com/office/powerpoint/2010/main" val="360088824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8000" fill="hold"/>
                                        <p:tgtEl>
                                          <p:spTgt spid="9"/>
                                        </p:tgtEl>
                                      </p:cBhvr>
                                    </p:cmd>
                                  </p:childTnLst>
                                </p:cTn>
                              </p:par>
                            </p:childTnLst>
                          </p:cTn>
                        </p:par>
                      </p:childTnLst>
                    </p:cTn>
                  </p:par>
                </p:childTnLst>
              </p:cTn>
              <p:nextCondLst>
                <p:cond evt="onClick" delay="0">
                  <p:tgtEl>
                    <p:spTgt spid="9"/>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Citations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hlinkClick r:id="rId2"/>
              </a:rPr>
              <a:t>http://switchzoo.com/zoo.htm</a:t>
            </a:r>
            <a:endParaRPr lang="en-US" dirty="0" smtClean="0"/>
          </a:p>
          <a:p>
            <a:r>
              <a:rPr lang="en-US" dirty="0" smtClean="0">
                <a:hlinkClick r:id="rId3"/>
              </a:rPr>
              <a:t>www.mbgnet.net</a:t>
            </a:r>
            <a:endParaRPr lang="en-US" dirty="0" smtClean="0"/>
          </a:p>
          <a:p>
            <a:r>
              <a:rPr lang="en-US" dirty="0" smtClean="0">
                <a:hlinkClick r:id="rId4"/>
              </a:rPr>
              <a:t>www.enchantedlearning.com/biomes/</a:t>
            </a:r>
            <a:endParaRPr lang="en-US" dirty="0" smtClean="0"/>
          </a:p>
          <a:p>
            <a:r>
              <a:rPr lang="en-US" dirty="0" smtClean="0">
                <a:hlinkClick r:id="rId5"/>
              </a:rPr>
              <a:t>www.tnaqua.com/ouranimals/reptiles/americanalligaters</a:t>
            </a:r>
            <a:endParaRPr lang="en-US" dirty="0" smtClean="0"/>
          </a:p>
          <a:p>
            <a:r>
              <a:rPr lang="en-US" dirty="0" smtClean="0">
                <a:hlinkClick r:id="rId6"/>
              </a:rPr>
              <a:t>www.fotostock.com</a:t>
            </a:r>
            <a:endParaRPr lang="en-US" dirty="0" smtClean="0"/>
          </a:p>
          <a:p>
            <a:r>
              <a:rPr lang="en-US" dirty="0" smtClean="0">
                <a:hlinkClick r:id="rId7"/>
              </a:rPr>
              <a:t>http://www.teachingideas.co.uk/science/createyourownanimal.htm</a:t>
            </a:r>
            <a:endParaRPr lang="en-US" dirty="0" smtClean="0"/>
          </a:p>
          <a:p>
            <a:r>
              <a:rPr lang="en-US" dirty="0" smtClean="0">
                <a:hlinkClick r:id="rId8"/>
              </a:rPr>
              <a:t>www.flickr.com</a:t>
            </a:r>
            <a:endParaRPr lang="en-US" dirty="0" smtClean="0"/>
          </a:p>
          <a:p>
            <a:r>
              <a:rPr lang="en-US" dirty="0" smtClean="0">
                <a:hlinkClick r:id="rId9"/>
              </a:rPr>
              <a:t>www.animalstime.com</a:t>
            </a:r>
            <a:endParaRPr lang="en-US" dirty="0" smtClean="0"/>
          </a:p>
          <a:p>
            <a:r>
              <a:rPr lang="en-US" dirty="0" smtClean="0">
                <a:hlinkClick r:id="rId10"/>
              </a:rPr>
              <a:t>www.mitsloan.mit.edu</a:t>
            </a:r>
            <a:endParaRPr lang="en-US" dirty="0" smtClean="0"/>
          </a:p>
          <a:p>
            <a:pPr>
              <a:buNone/>
            </a:pPr>
            <a:endParaRPr lang="en-US" dirty="0" smtClean="0"/>
          </a:p>
          <a:p>
            <a:pPr>
              <a:buNone/>
            </a:pPr>
            <a:endParaRPr lang="en-US" dirty="0" smtClean="0"/>
          </a:p>
          <a:p>
            <a:pPr>
              <a:buNone/>
            </a:pPr>
            <a:r>
              <a:rPr lang="en-US" dirty="0" smtClean="0"/>
              <a:t/>
            </a:r>
            <a:br>
              <a:rPr lang="en-US" dirty="0" smtClean="0"/>
            </a:br>
            <a:endParaRPr lang="en-US" dirty="0"/>
          </a:p>
        </p:txBody>
      </p:sp>
    </p:spTree>
    <p:extLst>
      <p:ext uri="{BB962C8B-B14F-4D97-AF65-F5344CB8AC3E}">
        <p14:creationId xmlns="" xmlns:p14="http://schemas.microsoft.com/office/powerpoint/2010/main" val="17625501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END</a:t>
            </a:r>
            <a:endParaRPr lang="en-US" dirty="0"/>
          </a:p>
        </p:txBody>
      </p:sp>
      <p:sp>
        <p:nvSpPr>
          <p:cNvPr id="3" name="Content Placeholder 2"/>
          <p:cNvSpPr>
            <a:spLocks noGrp="1"/>
          </p:cNvSpPr>
          <p:nvPr>
            <p:ph idx="1"/>
          </p:nvPr>
        </p:nvSpPr>
        <p:spPr/>
        <p:txBody>
          <a:bodyPr/>
          <a:lstStyle/>
          <a:p>
            <a:pPr algn="ctr">
              <a:buNone/>
            </a:pPr>
            <a:r>
              <a:rPr lang="en-US" dirty="0" smtClean="0">
                <a:solidFill>
                  <a:srgbClr val="FFCC00"/>
                </a:solidFill>
              </a:rPr>
              <a:t>THX FOR WATCHING</a:t>
            </a:r>
            <a:r>
              <a:rPr lang="en-US" dirty="0" smtClean="0">
                <a:solidFill>
                  <a:srgbClr val="FFCC00"/>
                </a:solidFill>
                <a:sym typeface="Wingdings" pitchFamily="2" charset="2"/>
              </a:rPr>
              <a:t></a:t>
            </a:r>
          </a:p>
          <a:p>
            <a:pPr algn="ctr">
              <a:buNone/>
            </a:pPr>
            <a:r>
              <a:rPr lang="en-US" dirty="0" smtClean="0">
                <a:solidFill>
                  <a:srgbClr val="FFCC00"/>
                </a:solidFill>
                <a:sym typeface="Wingdings" pitchFamily="2" charset="2"/>
              </a:rPr>
              <a:t>BYE!!!!!!!!!!!!!!!!!!</a:t>
            </a:r>
            <a:endParaRPr lang="en-US" dirty="0" smtClean="0">
              <a:solidFill>
                <a:srgbClr val="FFCC00"/>
              </a:solidFill>
            </a:endParaRPr>
          </a:p>
        </p:txBody>
      </p:sp>
      <p:pic>
        <p:nvPicPr>
          <p:cNvPr id="98306" name="Picture 2" descr="http://ts2.mm.bing.net/th?id=H.4806374312248205&amp;pid=1.7&amp;w=312&amp;h=159&amp;c=7&amp;rs=1"/>
          <p:cNvPicPr>
            <a:picLocks noChangeAspect="1" noChangeArrowheads="1"/>
          </p:cNvPicPr>
          <p:nvPr/>
        </p:nvPicPr>
        <p:blipFill>
          <a:blip r:embed="rId2" cstate="print"/>
          <a:srcRect/>
          <a:stretch>
            <a:fillRect/>
          </a:stretch>
        </p:blipFill>
        <p:spPr bwMode="auto">
          <a:xfrm>
            <a:off x="533400" y="2667000"/>
            <a:ext cx="2971800" cy="1514475"/>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175</TotalTime>
  <Words>164</Words>
  <Application>Microsoft Office PowerPoint</Application>
  <PresentationFormat>On-screen Show (4:3)</PresentationFormat>
  <Paragraphs>35</Paragraphs>
  <Slides>8</Slides>
  <Notes>3</Notes>
  <HiddenSlides>0</HiddenSlides>
  <MMClips>2</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Opulent</vt:lpstr>
      <vt:lpstr>Alipeacock</vt:lpstr>
      <vt:lpstr>TROPICAL RAINFOREST</vt:lpstr>
      <vt:lpstr>More Information on Habitat  </vt:lpstr>
      <vt:lpstr>Animal Adaptations</vt:lpstr>
      <vt:lpstr>ALIPEACOCK</vt:lpstr>
      <vt:lpstr>Evidence</vt:lpstr>
      <vt:lpstr>Citations</vt:lpstr>
      <vt:lpstr>THE END</vt:lpstr>
    </vt:vector>
  </TitlesOfParts>
  <Company>University of Memphis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Create Your Own Animal</dc:title>
  <dc:creator>Logan</dc:creator>
  <cp:lastModifiedBy>Lenovo User</cp:lastModifiedBy>
  <cp:revision>12</cp:revision>
  <dcterms:created xsi:type="dcterms:W3CDTF">2013-04-16T01:24:27Z</dcterms:created>
  <dcterms:modified xsi:type="dcterms:W3CDTF">2013-05-10T19:19:22Z</dcterms:modified>
</cp:coreProperties>
</file>